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68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912"/>
    <p:restoredTop sz="95337"/>
  </p:normalViewPr>
  <p:slideViewPr>
    <p:cSldViewPr snapToGrid="0">
      <p:cViewPr>
        <p:scale>
          <a:sx n="46" d="100"/>
          <a:sy n="46" d="100"/>
        </p:scale>
        <p:origin x="144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2704E-80C0-5987-E211-7B25F118B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3C997F-C8B6-1444-AF4C-BA3917655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EC9A6-A889-D112-4502-93FD54392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FD08-94C0-5B46-83FA-28346FBEAB1D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E3F46-77CC-3ACF-703F-E5B86A1FE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515C9-3119-14E6-DD49-5BF0CC6CD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B6374-8848-A34E-9A04-0616DDC6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433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F631E-F6B6-468C-91CC-3C5BFEE0A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AD3FF9-123D-39E8-A437-BF412CC3B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F6037-728E-DF41-A37D-EE67D6AAE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FD08-94C0-5B46-83FA-28346FBEAB1D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4EC3E-6758-705F-ADEF-B26BD0A6B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5A62D-1900-F4E3-F1B9-E7497E5ED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B6374-8848-A34E-9A04-0616DDC6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0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5C9FA2-330C-7D0E-38C3-0CB6D8C3FC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2188CD-61BA-CE2F-E98D-25EA07511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23FD2-690F-E2E6-61FA-C75081E3F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FD08-94C0-5B46-83FA-28346FBEAB1D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4CCF9-4BBC-7D62-D931-90989BBCC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32E56-EC04-4357-FBE5-5DB42FDDF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B6374-8848-A34E-9A04-0616DDC6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7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D6471-8359-E987-55D1-AA59C8950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87211-4200-45C3-05B0-1AA1BBBAE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E8D62-B2B7-E8AB-29CC-F2B262A4E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FD08-94C0-5B46-83FA-28346FBEAB1D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81E30-C92D-D198-A3CE-D8B633F0A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6E0D1-32C8-1B0D-257A-E82D14218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B6374-8848-A34E-9A04-0616DDC6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14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AE22F-B595-BBD3-6FA0-A623102C0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FD162-0E25-A565-1685-F1C4A3928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2552F-D53A-776E-6F64-7077920A2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FD08-94C0-5B46-83FA-28346FBEAB1D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BA08E-E151-6C44-A01E-6E8C1FB41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A4951-D763-609D-79E5-94600035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B6374-8848-A34E-9A04-0616DDC6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00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4973F-C837-6778-03F2-DA33B9C8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86EF6-FAFB-3C7D-0E67-43AA28FD8F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5A17D-FA9A-C3B6-2445-064C7AD49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3DA205-E001-E719-0936-102ED9701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FD08-94C0-5B46-83FA-28346FBEAB1D}" type="datetimeFigureOut">
              <a:rPr lang="en-US" smtClean="0"/>
              <a:t>5/3/24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7E7B3-1DC1-F438-D1C8-19BB8CB4E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E42A9F-372F-7683-6C1E-2E4C6898F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B6374-8848-A34E-9A04-0616DDC6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4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700A9-8A09-7318-A211-4924059C7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DE399-A156-8F0C-12D2-102BE507B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8947B6-F37F-3F32-926C-699BE775F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4B560-963A-6B97-4D12-9DA3DAB227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497DA5-F1D9-0D35-6A34-E86A650393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8C2A5F-6102-2E27-097F-3A900E2B0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FD08-94C0-5B46-83FA-28346FBEAB1D}" type="datetimeFigureOut">
              <a:rPr lang="en-US" smtClean="0"/>
              <a:t>5/3/24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DA9412-6B57-4BBF-371C-720526C44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AE1BED-72AA-388C-F636-E0AA3B65F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B6374-8848-A34E-9A04-0616DDC6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4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0138B-1CD6-F27A-9B5A-D002A8BBC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3CAA6A-5970-29FE-586C-43D86EABF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FD08-94C0-5B46-83FA-28346FBEAB1D}" type="datetimeFigureOut">
              <a:rPr lang="en-US" smtClean="0"/>
              <a:t>5/3/24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13BE2E-59F5-921E-1C7E-072E1EFAE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412E45-B7BC-C095-E898-EB312E38A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B6374-8848-A34E-9A04-0616DDC6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1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5EC3FF-BD4F-9112-C5E3-3F2900163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FD08-94C0-5B46-83FA-28346FBEAB1D}" type="datetimeFigureOut">
              <a:rPr lang="en-US" smtClean="0"/>
              <a:t>5/3/24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241B45-D4F8-6548-6AE7-4777F7A4D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AA85FF-5793-0E8C-113E-AC168AD82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B6374-8848-A34E-9A04-0616DDC6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5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ED095-9B95-07F0-F5F6-7767C2323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C7171-B099-3298-9B9B-3C9AC47EB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788B8A-3680-9D74-9915-F8C1EC4D1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29A26-A917-755D-DED9-DF3DAAFD9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FD08-94C0-5B46-83FA-28346FBEAB1D}" type="datetimeFigureOut">
              <a:rPr lang="en-US" smtClean="0"/>
              <a:t>5/3/24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25411-D7DD-A098-F83D-96200DDC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61FADD-9A60-2131-47E7-2026B003D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B6374-8848-A34E-9A04-0616DDC6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9E764-18C8-B464-4D72-E9B80C5FC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053753-9DF8-E517-5D36-87136A7F6C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F99C4-EE6F-6A9C-B9C9-D8FDCCD95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971F9-83D4-862A-C71F-23094776E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AFD08-94C0-5B46-83FA-28346FBEAB1D}" type="datetimeFigureOut">
              <a:rPr lang="en-US" smtClean="0"/>
              <a:t>5/3/24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AAD74-1F47-E996-1AEB-4F47BF01D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8341A2-283F-24E0-B04F-871D7D873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B6374-8848-A34E-9A04-0616DDC6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79B42C-B362-2111-5A4E-3C77AD492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5BA19-3159-0AF5-BAAC-6A6587D73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9AA8E-635B-3F97-7337-432844012C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AFD08-94C0-5B46-83FA-28346FBEAB1D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3FD01-E4B6-6F98-CF39-05460DA458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7BEF5-40C7-EF74-262E-283B91451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B6374-8848-A34E-9A04-0616DDC6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086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quare with white dots&#10;&#10;Description automatically generated">
            <a:extLst>
              <a:ext uri="{FF2B5EF4-FFF2-40B4-BE49-F238E27FC236}">
                <a16:creationId xmlns:a16="http://schemas.microsoft.com/office/drawing/2014/main" id="{5B909607-E99C-320B-E300-CE26404E0B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55" t="15311" r="7107" b="35268"/>
          <a:stretch/>
        </p:blipFill>
        <p:spPr>
          <a:xfrm>
            <a:off x="-5246" y="0"/>
            <a:ext cx="12197246" cy="68580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AE0C22E-8701-303E-2FFD-008597C4C751}"/>
              </a:ext>
            </a:extLst>
          </p:cNvPr>
          <p:cNvSpPr txBox="1"/>
          <p:nvPr/>
        </p:nvSpPr>
        <p:spPr>
          <a:xfrm>
            <a:off x="507386" y="3075057"/>
            <a:ext cx="61036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Pathway Questions</a:t>
            </a:r>
            <a:r>
              <a:rPr lang="en-GB" sz="4000" dirty="0">
                <a:solidFill>
                  <a:schemeClr val="bg1"/>
                </a:solidFill>
                <a:effectLst/>
              </a:rPr>
              <a:t> 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8E4E0C4-2094-AEBE-2AC8-E7F78E6F06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325" y="0"/>
            <a:ext cx="3029675" cy="193899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019F4A1-9A6E-A5E8-EE92-3F80064C65EE}"/>
              </a:ext>
            </a:extLst>
          </p:cNvPr>
          <p:cNvSpPr txBox="1"/>
          <p:nvPr/>
        </p:nvSpPr>
        <p:spPr>
          <a:xfrm>
            <a:off x="507386" y="621613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Agnes Martin</a:t>
            </a:r>
          </a:p>
        </p:txBody>
      </p:sp>
    </p:spTree>
    <p:extLst>
      <p:ext uri="{BB962C8B-B14F-4D97-AF65-F5344CB8AC3E}">
        <p14:creationId xmlns:p14="http://schemas.microsoft.com/office/powerpoint/2010/main" val="461260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1AA18E-3F61-C5CE-9469-5C26644E8826}"/>
              </a:ext>
            </a:extLst>
          </p:cNvPr>
          <p:cNvSpPr txBox="1"/>
          <p:nvPr/>
        </p:nvSpPr>
        <p:spPr>
          <a:xfrm>
            <a:off x="546735" y="2413337"/>
            <a:ext cx="1109853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Pathway 1: Authorship and Value</a:t>
            </a:r>
          </a:p>
          <a:p>
            <a:endParaRPr lang="en-GB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is creating, authoring or participating in this work?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are they being valued and credited? Why?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Whose contribution is more important? How is this manifested?</a:t>
            </a:r>
            <a:endParaRPr lang="en-GB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82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C76D636-B4C8-8013-1368-89E3C6F91135}"/>
              </a:ext>
            </a:extLst>
          </p:cNvPr>
          <p:cNvSpPr txBox="1"/>
          <p:nvPr/>
        </p:nvSpPr>
        <p:spPr>
          <a:xfrm>
            <a:off x="523875" y="2274838"/>
            <a:ext cx="1054989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Pathway 2: Learning, Knowing and Communicating</a:t>
            </a:r>
          </a:p>
          <a:p>
            <a:endParaRPr lang="en-GB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do the people in your project learn, know and therefore understand?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do the people in your project communicate?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do you communicate with them and why?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346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AAFB3AF-EA20-51A2-4AA8-DBC0DBDBB7B4}"/>
              </a:ext>
            </a:extLst>
          </p:cNvPr>
          <p:cNvSpPr txBox="1"/>
          <p:nvPr/>
        </p:nvSpPr>
        <p:spPr>
          <a:xfrm>
            <a:off x="683895" y="2274838"/>
            <a:ext cx="1082421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Pathway 3: Participant Experience</a:t>
            </a:r>
          </a:p>
          <a:p>
            <a:endParaRPr lang="en-GB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does the your project look, sound and feel like to a participant?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the interactions positive or negative? Why?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want the experience to be like? Is that possible?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83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2E83DF-D057-D8FA-51BA-76C9E8120F51}"/>
              </a:ext>
            </a:extLst>
          </p:cNvPr>
          <p:cNvSpPr txBox="1"/>
          <p:nvPr/>
        </p:nvSpPr>
        <p:spPr>
          <a:xfrm>
            <a:off x="603885" y="751344"/>
            <a:ext cx="1098423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Pathway 4: Care</a:t>
            </a:r>
          </a:p>
          <a:p>
            <a:endParaRPr lang="en-GB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will care manifest itself in your project for all your participants, for participants who are vulnerable, and yourself? Consider the following:</a:t>
            </a: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Language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Behaviour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Approach/Sensibility/Tone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Environments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Structure/timing/Rhythm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Documentation and Record keeping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and what will you need to practice this care? What:</a:t>
            </a: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Expertise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Networks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Places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165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197</Words>
  <Application>Microsoft Macintosh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Miriam Elgon</dc:creator>
  <cp:lastModifiedBy>Miriam Elgon</cp:lastModifiedBy>
  <cp:revision>4</cp:revision>
  <dcterms:created xsi:type="dcterms:W3CDTF">2024-05-03T12:01:08Z</dcterms:created>
  <dcterms:modified xsi:type="dcterms:W3CDTF">2024-05-03T12:30:46Z</dcterms:modified>
</cp:coreProperties>
</file>